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7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0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2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5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9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4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D7AB-C92C-4318-8536-2F599EFBEA87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14AC-953C-41AD-AB53-EC006A6D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2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72FE6C-A7BA-4CEB-9C64-29B8A5670E14}"/>
              </a:ext>
            </a:extLst>
          </p:cNvPr>
          <p:cNvSpPr txBox="1"/>
          <p:nvPr/>
        </p:nvSpPr>
        <p:spPr>
          <a:xfrm>
            <a:off x="5694089" y="8974429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© Dr Tim Anstiss 2020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EEF0052-622A-4DF3-A479-BAB673A0B609}"/>
              </a:ext>
            </a:extLst>
          </p:cNvPr>
          <p:cNvSpPr txBox="1"/>
          <p:nvPr/>
        </p:nvSpPr>
        <p:spPr>
          <a:xfrm>
            <a:off x="-8637" y="40052"/>
            <a:ext cx="444398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dirty="0">
                <a:solidFill>
                  <a:schemeClr val="accent2"/>
                </a:solidFill>
              </a:rPr>
              <a:t>Problem Solving Worksheet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814758A-01E2-49C9-955F-4EFE3F0602F4}"/>
              </a:ext>
            </a:extLst>
          </p:cNvPr>
          <p:cNvSpPr txBox="1"/>
          <p:nvPr/>
        </p:nvSpPr>
        <p:spPr>
          <a:xfrm>
            <a:off x="288472" y="1285924"/>
            <a:ext cx="1527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Name of problem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D18F1B8-83F6-4B25-9AE5-10EA5EDA1CB8}"/>
              </a:ext>
            </a:extLst>
          </p:cNvPr>
          <p:cNvSpPr txBox="1"/>
          <p:nvPr/>
        </p:nvSpPr>
        <p:spPr>
          <a:xfrm>
            <a:off x="215768" y="1980776"/>
            <a:ext cx="159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Why, exactly, is this a problem to me?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785938E-AF1C-47AE-9FF0-A06C8866A9BD}"/>
              </a:ext>
            </a:extLst>
          </p:cNvPr>
          <p:cNvSpPr txBox="1"/>
          <p:nvPr/>
        </p:nvSpPr>
        <p:spPr>
          <a:xfrm>
            <a:off x="23013" y="2754825"/>
            <a:ext cx="1792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What will let me know that this problem is going away, or things are improving?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337877E-84E6-4713-A303-F55C0C7A5422}"/>
              </a:ext>
            </a:extLst>
          </p:cNvPr>
          <p:cNvSpPr txBox="1"/>
          <p:nvPr/>
        </p:nvSpPr>
        <p:spPr>
          <a:xfrm>
            <a:off x="-106892" y="4748880"/>
            <a:ext cx="1847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Brainstorm all the possible things which might help</a:t>
            </a:r>
          </a:p>
          <a:p>
            <a:pPr algn="r"/>
            <a:r>
              <a:rPr lang="en-GB" sz="1200" dirty="0"/>
              <a:t> – even crazy ideas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BCD5AB6C-107A-489B-8CE5-AAE2D3C8529F}"/>
              </a:ext>
            </a:extLst>
          </p:cNvPr>
          <p:cNvSpPr txBox="1"/>
          <p:nvPr/>
        </p:nvSpPr>
        <p:spPr>
          <a:xfrm>
            <a:off x="77199" y="5888439"/>
            <a:ext cx="173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What I am going to do about this problem</a:t>
            </a:r>
          </a:p>
          <a:p>
            <a:pPr algn="r"/>
            <a:r>
              <a:rPr lang="en-GB" sz="1200" dirty="0"/>
              <a:t>(include ‘accept it for now’ as an option)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28BF00F-09AF-46E2-951D-39EC9A035EE3}"/>
              </a:ext>
            </a:extLst>
          </p:cNvPr>
          <p:cNvSpPr txBox="1"/>
          <p:nvPr/>
        </p:nvSpPr>
        <p:spPr>
          <a:xfrm>
            <a:off x="-106892" y="3780308"/>
            <a:ext cx="1922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Who could help me with this problem? And what do I want from them?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8357212-A14F-4570-B45B-C549DA984D30}"/>
              </a:ext>
            </a:extLst>
          </p:cNvPr>
          <p:cNvCxnSpPr>
            <a:cxnSpLocks/>
          </p:cNvCxnSpPr>
          <p:nvPr/>
        </p:nvCxnSpPr>
        <p:spPr>
          <a:xfrm>
            <a:off x="119748" y="7033249"/>
            <a:ext cx="651473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C7DB6F2D-4004-4AC3-8825-37DB0CD8682B}"/>
              </a:ext>
            </a:extLst>
          </p:cNvPr>
          <p:cNvSpPr txBox="1"/>
          <p:nvPr/>
        </p:nvSpPr>
        <p:spPr>
          <a:xfrm>
            <a:off x="434009" y="6844210"/>
            <a:ext cx="25673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After you have taken any actions….</a:t>
            </a:r>
            <a:endParaRPr lang="en-GB" sz="11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310692D-7A16-4328-9DE1-9D49D59FFC6E}"/>
              </a:ext>
            </a:extLst>
          </p:cNvPr>
          <p:cNvSpPr txBox="1"/>
          <p:nvPr/>
        </p:nvSpPr>
        <p:spPr>
          <a:xfrm>
            <a:off x="288472" y="7312877"/>
            <a:ext cx="1452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What happened?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0B6767B-966B-40CD-AD59-7A6AB1A82C6C}"/>
              </a:ext>
            </a:extLst>
          </p:cNvPr>
          <p:cNvSpPr txBox="1"/>
          <p:nvPr/>
        </p:nvSpPr>
        <p:spPr>
          <a:xfrm>
            <a:off x="203712" y="7822464"/>
            <a:ext cx="153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Is the problem solved?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802FAF-7DAF-4CFB-A27D-AD64C82F53E0}"/>
              </a:ext>
            </a:extLst>
          </p:cNvPr>
          <p:cNvSpPr/>
          <p:nvPr/>
        </p:nvSpPr>
        <p:spPr>
          <a:xfrm>
            <a:off x="1916615" y="7984494"/>
            <a:ext cx="243396" cy="22369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0ADB01D-3935-40C6-8822-681011746B04}"/>
              </a:ext>
            </a:extLst>
          </p:cNvPr>
          <p:cNvSpPr txBox="1"/>
          <p:nvPr/>
        </p:nvSpPr>
        <p:spPr>
          <a:xfrm>
            <a:off x="2160011" y="7954079"/>
            <a:ext cx="476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 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6F0027B9-C6C8-4B31-BA13-35BD3834C715}"/>
              </a:ext>
            </a:extLst>
          </p:cNvPr>
          <p:cNvSpPr/>
          <p:nvPr/>
        </p:nvSpPr>
        <p:spPr>
          <a:xfrm>
            <a:off x="2879620" y="8006070"/>
            <a:ext cx="243396" cy="22369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5659A-5290-4326-801B-007A465D42AA}"/>
              </a:ext>
            </a:extLst>
          </p:cNvPr>
          <p:cNvSpPr txBox="1"/>
          <p:nvPr/>
        </p:nvSpPr>
        <p:spPr>
          <a:xfrm>
            <a:off x="3123016" y="7975655"/>
            <a:ext cx="78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Partly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B650DB4-4DB8-4665-9489-9E85FA7585AC}"/>
              </a:ext>
            </a:extLst>
          </p:cNvPr>
          <p:cNvSpPr/>
          <p:nvPr/>
        </p:nvSpPr>
        <p:spPr>
          <a:xfrm>
            <a:off x="3850305" y="8014306"/>
            <a:ext cx="243396" cy="22369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C23C068-A481-4344-AC22-D9D07428C042}"/>
              </a:ext>
            </a:extLst>
          </p:cNvPr>
          <p:cNvSpPr txBox="1"/>
          <p:nvPr/>
        </p:nvSpPr>
        <p:spPr>
          <a:xfrm>
            <a:off x="4093701" y="7983891"/>
            <a:ext cx="78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5D95C08-633B-41E1-9AE9-0A2B02F8F8C4}"/>
              </a:ext>
            </a:extLst>
          </p:cNvPr>
          <p:cNvSpPr txBox="1"/>
          <p:nvPr/>
        </p:nvSpPr>
        <p:spPr>
          <a:xfrm>
            <a:off x="-181797" y="8443593"/>
            <a:ext cx="1922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What’s next?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0A8B8B-9D59-4C6B-A811-A4635CD276D1}"/>
              </a:ext>
            </a:extLst>
          </p:cNvPr>
          <p:cNvSpPr txBox="1"/>
          <p:nvPr/>
        </p:nvSpPr>
        <p:spPr>
          <a:xfrm>
            <a:off x="64646" y="571062"/>
            <a:ext cx="54217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50" dirty="0">
                <a:solidFill>
                  <a:schemeClr val="accent4"/>
                </a:solidFill>
              </a:rPr>
              <a:t>It can be helpful to give a problem a name and do some structured thinking about it.</a:t>
            </a:r>
          </a:p>
          <a:p>
            <a:pPr>
              <a:spcAft>
                <a:spcPts val="600"/>
              </a:spcAft>
            </a:pPr>
            <a:r>
              <a:rPr lang="en-GB" sz="1050" dirty="0">
                <a:solidFill>
                  <a:schemeClr val="accent4"/>
                </a:solidFill>
              </a:rPr>
              <a:t>This form is designed to help you do that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145D11-CFA3-4485-A1BD-ABF968ADA38B}"/>
              </a:ext>
            </a:extLst>
          </p:cNvPr>
          <p:cNvSpPr/>
          <p:nvPr/>
        </p:nvSpPr>
        <p:spPr>
          <a:xfrm>
            <a:off x="1891999" y="1197663"/>
            <a:ext cx="4742482" cy="430628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C3F0B8ED-72E1-4FFB-9024-791C4E674D4E}"/>
              </a:ext>
            </a:extLst>
          </p:cNvPr>
          <p:cNvSpPr/>
          <p:nvPr/>
        </p:nvSpPr>
        <p:spPr>
          <a:xfrm>
            <a:off x="1891999" y="1729076"/>
            <a:ext cx="4742482" cy="884587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50FCBE9-7468-4920-8DD9-895B0B0E470B}"/>
              </a:ext>
            </a:extLst>
          </p:cNvPr>
          <p:cNvSpPr/>
          <p:nvPr/>
        </p:nvSpPr>
        <p:spPr>
          <a:xfrm>
            <a:off x="1891999" y="2703633"/>
            <a:ext cx="4742482" cy="884587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AFD8EF66-FF81-4B65-AD1B-1037F1CFEFF7}"/>
              </a:ext>
            </a:extLst>
          </p:cNvPr>
          <p:cNvSpPr/>
          <p:nvPr/>
        </p:nvSpPr>
        <p:spPr>
          <a:xfrm>
            <a:off x="1891999" y="3708650"/>
            <a:ext cx="4742482" cy="726856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53B2C6E-DE04-432B-B9C7-189852B8FEE7}"/>
              </a:ext>
            </a:extLst>
          </p:cNvPr>
          <p:cNvSpPr/>
          <p:nvPr/>
        </p:nvSpPr>
        <p:spPr>
          <a:xfrm>
            <a:off x="1891999" y="4534227"/>
            <a:ext cx="4742482" cy="1183269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0A04DE2-4455-43EE-ABD1-119A19C9EC37}"/>
              </a:ext>
            </a:extLst>
          </p:cNvPr>
          <p:cNvSpPr/>
          <p:nvPr/>
        </p:nvSpPr>
        <p:spPr>
          <a:xfrm>
            <a:off x="1891999" y="5835785"/>
            <a:ext cx="4742482" cy="884587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A4A6F24B-EFB6-47FB-B142-60E6D9BACCD9}"/>
              </a:ext>
            </a:extLst>
          </p:cNvPr>
          <p:cNvSpPr/>
          <p:nvPr/>
        </p:nvSpPr>
        <p:spPr>
          <a:xfrm>
            <a:off x="1923067" y="7233436"/>
            <a:ext cx="4742482" cy="613106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4FC9599-A8D3-4BB2-8D06-59278657EA48}"/>
              </a:ext>
            </a:extLst>
          </p:cNvPr>
          <p:cNvSpPr/>
          <p:nvPr/>
        </p:nvSpPr>
        <p:spPr>
          <a:xfrm>
            <a:off x="1923067" y="8359611"/>
            <a:ext cx="4742482" cy="613106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4B6BE0-46EC-4215-B29F-8003B53E2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44" y="45577"/>
            <a:ext cx="1026236" cy="10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95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ts Council">
      <a:dk1>
        <a:srgbClr val="0072B4"/>
      </a:dk1>
      <a:lt1>
        <a:sysClr val="window" lastClr="FFFFFF"/>
      </a:lt1>
      <a:dk2>
        <a:srgbClr val="44546A"/>
      </a:dk2>
      <a:lt2>
        <a:srgbClr val="E7E6E6"/>
      </a:lt2>
      <a:accent1>
        <a:srgbClr val="3D287C"/>
      </a:accent1>
      <a:accent2>
        <a:srgbClr val="F2665E"/>
      </a:accent2>
      <a:accent3>
        <a:srgbClr val="00A4AF"/>
      </a:accent3>
      <a:accent4>
        <a:srgbClr val="96B721"/>
      </a:accent4>
      <a:accent5>
        <a:srgbClr val="F9B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AC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137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karenanstiss</dc:creator>
  <cp:lastModifiedBy>tim anstiss</cp:lastModifiedBy>
  <cp:revision>32</cp:revision>
  <cp:lastPrinted>2020-03-29T07:33:37Z</cp:lastPrinted>
  <dcterms:created xsi:type="dcterms:W3CDTF">2017-09-23T06:05:29Z</dcterms:created>
  <dcterms:modified xsi:type="dcterms:W3CDTF">2021-04-16T07:21:11Z</dcterms:modified>
</cp:coreProperties>
</file>